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906000" cy="6858000" type="A4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92"/>
    <p:restoredTop sz="95602" autoAdjust="0"/>
  </p:normalViewPr>
  <p:slideViewPr>
    <p:cSldViewPr snapToGrid="0" snapToObjects="1">
      <p:cViewPr>
        <p:scale>
          <a:sx n="120" d="100"/>
          <a:sy n="120" d="100"/>
        </p:scale>
        <p:origin x="800" y="1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17/4/20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17/4/20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17/4/20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17/4/20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17/4/20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17/4/20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17/4/20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17/4/20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17/4/20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17/4/20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17/4/20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t>17/4/20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95285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495285" rtl="0" eaLnBrk="1" latinLnBrk="0" hangingPunct="1">
        <a:spcBef>
          <a:spcPct val="20000"/>
        </a:spcBef>
        <a:buFont typeface="Arial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495285" rtl="0" eaLnBrk="1" latinLnBrk="0" hangingPunct="1">
        <a:spcBef>
          <a:spcPct val="20000"/>
        </a:spcBef>
        <a:buFont typeface="Arial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495285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495285" rtl="0" eaLnBrk="1" latinLnBrk="0" hangingPunct="1">
        <a:spcBef>
          <a:spcPct val="20000"/>
        </a:spcBef>
        <a:buFont typeface="Arial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495285" rtl="0" eaLnBrk="1" latinLnBrk="0" hangingPunct="1">
        <a:spcBef>
          <a:spcPct val="20000"/>
        </a:spcBef>
        <a:buFont typeface="Arial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495285" rtl="0" eaLnBrk="1" latinLnBrk="0" hangingPunct="1">
        <a:spcBef>
          <a:spcPct val="20000"/>
        </a:spcBef>
        <a:buFont typeface="Arial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495285" rtl="0" eaLnBrk="1" latinLnBrk="0" hangingPunct="1">
        <a:spcBef>
          <a:spcPct val="20000"/>
        </a:spcBef>
        <a:buFont typeface="Arial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495285" rtl="0" eaLnBrk="1" latinLnBrk="0" hangingPunct="1">
        <a:spcBef>
          <a:spcPct val="20000"/>
        </a:spcBef>
        <a:buFont typeface="Arial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495285" rtl="0" eaLnBrk="1" latinLnBrk="0" hangingPunct="1">
        <a:spcBef>
          <a:spcPct val="20000"/>
        </a:spcBef>
        <a:buFont typeface="Arial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9528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49528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49528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49528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49528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49528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49528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49528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495285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>
            <a:extLst>
              <a:ext uri="{FF2B5EF4-FFF2-40B4-BE49-F238E27FC236}">
                <a16:creationId xmlns:a16="http://schemas.microsoft.com/office/drawing/2014/main" id="{131695F9-6FCA-1244-80FC-40E7940F5CD9}"/>
              </a:ext>
            </a:extLst>
          </p:cNvPr>
          <p:cNvGrpSpPr/>
          <p:nvPr/>
        </p:nvGrpSpPr>
        <p:grpSpPr>
          <a:xfrm>
            <a:off x="6749362" y="264493"/>
            <a:ext cx="3123577" cy="548585"/>
            <a:chOff x="6749362" y="264493"/>
            <a:chExt cx="3123577" cy="548585"/>
          </a:xfrm>
        </p:grpSpPr>
        <p:sp>
          <p:nvSpPr>
            <p:cNvPr id="2" name="CuadroTexto 1"/>
            <p:cNvSpPr txBox="1"/>
            <p:nvPr/>
          </p:nvSpPr>
          <p:spPr>
            <a:xfrm>
              <a:off x="7400494" y="264493"/>
              <a:ext cx="1821311" cy="307777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es-ES" sz="1400" dirty="0">
                  <a:solidFill>
                    <a:srgbClr val="800000"/>
                  </a:solidFill>
                  <a:latin typeface="Gotham Bold" pitchFamily="2" charset="0"/>
                  <a:cs typeface="Gotham Bold" pitchFamily="2" charset="0"/>
                </a:rPr>
                <a:t>ORGANIGRAMA</a:t>
              </a:r>
            </a:p>
          </p:txBody>
        </p:sp>
        <p:sp>
          <p:nvSpPr>
            <p:cNvPr id="3" name="CuadroTexto 2"/>
            <p:cNvSpPr txBox="1"/>
            <p:nvPr/>
          </p:nvSpPr>
          <p:spPr>
            <a:xfrm>
              <a:off x="6749362" y="551468"/>
              <a:ext cx="3123577" cy="261610"/>
            </a:xfrm>
            <a:prstGeom prst="rect">
              <a:avLst/>
            </a:prstGeom>
            <a:noFill/>
          </p:spPr>
          <p:txBody>
            <a:bodyPr wrap="square" lIns="36000" rIns="36000" rtlCol="0">
              <a:spAutoFit/>
            </a:bodyPr>
            <a:lstStyle/>
            <a:p>
              <a:pPr algn="ctr"/>
              <a:r>
                <a:rPr lang="es-MX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Gotham Book" pitchFamily="2" charset="0"/>
                  <a:cs typeface="Gotham Book" pitchFamily="2" charset="0"/>
                </a:rPr>
                <a:t>SECRETARÍA DEL H. AYUNTAMIENTO</a:t>
              </a:r>
              <a:endParaRPr lang="es-ES_tradnl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 Book" pitchFamily="2" charset="0"/>
                <a:cs typeface="Gotham Book" pitchFamily="2" charset="0"/>
              </a:endParaRPr>
            </a:p>
          </p:txBody>
        </p:sp>
      </p:grpSp>
      <p:grpSp>
        <p:nvGrpSpPr>
          <p:cNvPr id="172" name="Grupo 171">
            <a:extLst>
              <a:ext uri="{FF2B5EF4-FFF2-40B4-BE49-F238E27FC236}">
                <a16:creationId xmlns:a16="http://schemas.microsoft.com/office/drawing/2014/main" id="{64ABFBF0-AB9D-514A-892D-D28893F1E97E}"/>
              </a:ext>
            </a:extLst>
          </p:cNvPr>
          <p:cNvGrpSpPr/>
          <p:nvPr/>
        </p:nvGrpSpPr>
        <p:grpSpPr>
          <a:xfrm>
            <a:off x="457913" y="1240474"/>
            <a:ext cx="9174236" cy="4163958"/>
            <a:chOff x="362663" y="1202374"/>
            <a:chExt cx="9174236" cy="4163958"/>
          </a:xfrm>
        </p:grpSpPr>
        <p:cxnSp>
          <p:nvCxnSpPr>
            <p:cNvPr id="98" name="Conector recto 97">
              <a:extLst>
                <a:ext uri="{FF2B5EF4-FFF2-40B4-BE49-F238E27FC236}">
                  <a16:creationId xmlns:a16="http://schemas.microsoft.com/office/drawing/2014/main" id="{475BB211-5559-EF4F-96DE-4030F6133BD6}"/>
                </a:ext>
              </a:extLst>
            </p:cNvPr>
            <p:cNvCxnSpPr>
              <a:cxnSpLocks/>
            </p:cNvCxnSpPr>
            <p:nvPr/>
          </p:nvCxnSpPr>
          <p:spPr>
            <a:xfrm>
              <a:off x="362663" y="1777191"/>
              <a:ext cx="9174236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ctor recto 99">
              <a:extLst>
                <a:ext uri="{FF2B5EF4-FFF2-40B4-BE49-F238E27FC236}">
                  <a16:creationId xmlns:a16="http://schemas.microsoft.com/office/drawing/2014/main" id="{885367CF-2964-1949-818E-C5811FC19BF9}"/>
                </a:ext>
              </a:extLst>
            </p:cNvPr>
            <p:cNvCxnSpPr>
              <a:cxnSpLocks/>
            </p:cNvCxnSpPr>
            <p:nvPr/>
          </p:nvCxnSpPr>
          <p:spPr>
            <a:xfrm>
              <a:off x="384710" y="2810198"/>
              <a:ext cx="9152189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ector recto 120">
              <a:extLst>
                <a:ext uri="{FF2B5EF4-FFF2-40B4-BE49-F238E27FC236}">
                  <a16:creationId xmlns:a16="http://schemas.microsoft.com/office/drawing/2014/main" id="{8FD05E3E-A202-C04A-AB61-FF9A33EEF86B}"/>
                </a:ext>
              </a:extLst>
            </p:cNvPr>
            <p:cNvCxnSpPr>
              <a:cxnSpLocks/>
            </p:cNvCxnSpPr>
            <p:nvPr/>
          </p:nvCxnSpPr>
          <p:spPr>
            <a:xfrm>
              <a:off x="384710" y="3838898"/>
              <a:ext cx="9152189" cy="0"/>
            </a:xfrm>
            <a:prstGeom prst="line">
              <a:avLst/>
            </a:prstGeom>
            <a:ln>
              <a:solidFill>
                <a:schemeClr val="bg1">
                  <a:lumMod val="95000"/>
                </a:schemeClr>
              </a:solidFill>
              <a:prstDash val="sys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>
              <a:cxnSpLocks/>
            </p:cNvCxnSpPr>
            <p:nvPr/>
          </p:nvCxnSpPr>
          <p:spPr>
            <a:xfrm>
              <a:off x="4965104" y="1709507"/>
              <a:ext cx="0" cy="16512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Proceso 49"/>
            <p:cNvSpPr/>
            <p:nvPr/>
          </p:nvSpPr>
          <p:spPr>
            <a:xfrm>
              <a:off x="2757681" y="4760320"/>
              <a:ext cx="839210" cy="606012"/>
            </a:xfrm>
            <a:prstGeom prst="flowChartProcess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7567" rIns="36000" bIns="7567" numCol="1" spcCol="1270" anchor="ctr" anchorCtr="0">
              <a:noAutofit/>
            </a:bodyPr>
            <a:lstStyle/>
            <a:p>
              <a:pPr algn="ctr" defTabSz="529680">
                <a:lnSpc>
                  <a:spcPct val="90000"/>
                </a:lnSpc>
              </a:pPr>
              <a:r>
                <a:rPr lang="es-MX" sz="700" dirty="0">
                  <a:solidFill>
                    <a:srgbClr val="404040"/>
                  </a:solidFill>
                  <a:latin typeface="Gotham Bold" pitchFamily="2" charset="0"/>
                  <a:cs typeface="Gotham Bold" pitchFamily="2" charset="0"/>
                </a:rPr>
                <a:t>Departamento Acuerdos y Actas de Cabildo</a:t>
              </a:r>
            </a:p>
            <a:p>
              <a:pPr algn="ctr" defTabSz="529680">
                <a:lnSpc>
                  <a:spcPct val="90000"/>
                </a:lnSpc>
                <a:spcBef>
                  <a:spcPts val="300"/>
                </a:spcBef>
              </a:pPr>
              <a:r>
                <a:rPr lang="es-MX" sz="600" dirty="0">
                  <a:solidFill>
                    <a:srgbClr val="404040"/>
                  </a:solidFill>
                  <a:latin typeface="Gotham Book" pitchFamily="2" charset="0"/>
                  <a:cs typeface="Gotham Book" pitchFamily="2" charset="0"/>
                </a:rPr>
                <a:t>L.D. Ana Isabel  Chablé  De la Cruz</a:t>
              </a:r>
            </a:p>
          </p:txBody>
        </p:sp>
        <p:cxnSp>
          <p:nvCxnSpPr>
            <p:cNvPr id="41" name="Conector recto 40"/>
            <p:cNvCxnSpPr>
              <a:cxnSpLocks/>
              <a:endCxn id="42" idx="0"/>
            </p:cNvCxnSpPr>
            <p:nvPr/>
          </p:nvCxnSpPr>
          <p:spPr>
            <a:xfrm>
              <a:off x="790450" y="1874633"/>
              <a:ext cx="0" cy="211021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Proceso 41"/>
            <p:cNvSpPr/>
            <p:nvPr/>
          </p:nvSpPr>
          <p:spPr>
            <a:xfrm>
              <a:off x="368852" y="3984848"/>
              <a:ext cx="843196" cy="602344"/>
            </a:xfrm>
            <a:prstGeom prst="flowChartProcess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7567" rIns="36000" bIns="7567" numCol="1" spcCol="1270" anchor="ctr" anchorCtr="0">
              <a:noAutofit/>
            </a:bodyPr>
            <a:lstStyle/>
            <a:p>
              <a:pPr algn="ctr" defTabSz="529680">
                <a:lnSpc>
                  <a:spcPct val="90000"/>
                </a:lnSpc>
              </a:pPr>
              <a:r>
                <a:rPr lang="es-MX" sz="700" dirty="0">
                  <a:solidFill>
                    <a:srgbClr val="404040"/>
                  </a:solidFill>
                  <a:latin typeface="Gotham Bold" pitchFamily="2" charset="0"/>
                  <a:cs typeface="Gotham Bold" pitchFamily="2" charset="0"/>
                </a:rPr>
                <a:t>Departamento de Control y Seguimiento</a:t>
              </a:r>
            </a:p>
            <a:p>
              <a:pPr algn="ctr" defTabSz="529680">
                <a:lnSpc>
                  <a:spcPct val="90000"/>
                </a:lnSpc>
                <a:spcBef>
                  <a:spcPts val="300"/>
                </a:spcBef>
              </a:pPr>
              <a:r>
                <a:rPr lang="es-MX" sz="600" dirty="0">
                  <a:solidFill>
                    <a:srgbClr val="404040"/>
                  </a:solidFill>
                  <a:latin typeface="Gotham Book" pitchFamily="2" charset="0"/>
                  <a:cs typeface="Gotham Book" pitchFamily="2" charset="0"/>
                </a:rPr>
                <a:t>L.C.P. y A.P. Caleb Cruz Izquierdo</a:t>
              </a:r>
            </a:p>
          </p:txBody>
        </p:sp>
        <p:cxnSp>
          <p:nvCxnSpPr>
            <p:cNvPr id="17" name="Conector recto 16"/>
            <p:cNvCxnSpPr>
              <a:cxnSpLocks/>
            </p:cNvCxnSpPr>
            <p:nvPr/>
          </p:nvCxnSpPr>
          <p:spPr>
            <a:xfrm>
              <a:off x="776782" y="1875486"/>
              <a:ext cx="833754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Proceso 85"/>
            <p:cNvSpPr/>
            <p:nvPr/>
          </p:nvSpPr>
          <p:spPr>
            <a:xfrm>
              <a:off x="5133337" y="4760321"/>
              <a:ext cx="840389" cy="606011"/>
            </a:xfrm>
            <a:prstGeom prst="flowChartProcess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7567" rIns="36000" bIns="7567" numCol="1" spcCol="1270" anchor="ctr" anchorCtr="0">
              <a:noAutofit/>
            </a:bodyPr>
            <a:lstStyle/>
            <a:p>
              <a:pPr algn="ctr" defTabSz="529680">
                <a:lnSpc>
                  <a:spcPct val="90000"/>
                </a:lnSpc>
                <a:spcBef>
                  <a:spcPts val="300"/>
                </a:spcBef>
              </a:pPr>
              <a:r>
                <a:rPr lang="es-MX" sz="700" dirty="0">
                  <a:solidFill>
                    <a:srgbClr val="404040"/>
                  </a:solidFill>
                  <a:latin typeface="Gotham Book" pitchFamily="2" charset="0"/>
                  <a:cs typeface="Gotham Book" pitchFamily="2" charset="0"/>
                </a:rPr>
                <a:t>   </a:t>
              </a:r>
              <a:r>
                <a:rPr lang="es-MX" sz="700" dirty="0">
                  <a:solidFill>
                    <a:srgbClr val="404040"/>
                  </a:solidFill>
                  <a:latin typeface="Gotham Bold" pitchFamily="2" charset="0"/>
                  <a:cs typeface="Gotham Bold" pitchFamily="2" charset="0"/>
                </a:rPr>
                <a:t>Departamento      de Gestión</a:t>
              </a:r>
            </a:p>
            <a:p>
              <a:pPr algn="ctr" defTabSz="529680">
                <a:lnSpc>
                  <a:spcPct val="90000"/>
                </a:lnSpc>
                <a:spcBef>
                  <a:spcPts val="300"/>
                </a:spcBef>
              </a:pPr>
              <a:r>
                <a:rPr lang="es-MX" sz="600" dirty="0">
                  <a:solidFill>
                    <a:srgbClr val="404040"/>
                  </a:solidFill>
                  <a:latin typeface="Gotham Book" pitchFamily="2" charset="0"/>
                  <a:cs typeface="Gotham Book" pitchFamily="2" charset="0"/>
                </a:rPr>
                <a:t>Lic. Gerardo Torres González</a:t>
              </a:r>
            </a:p>
          </p:txBody>
        </p:sp>
        <p:sp>
          <p:nvSpPr>
            <p:cNvPr id="87" name="Proceso 86"/>
            <p:cNvSpPr/>
            <p:nvPr/>
          </p:nvSpPr>
          <p:spPr>
            <a:xfrm>
              <a:off x="5133337" y="3987068"/>
              <a:ext cx="839210" cy="606011"/>
            </a:xfrm>
            <a:prstGeom prst="flowChartProcess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7567" rIns="36000" bIns="7567" numCol="1" spcCol="1270" anchor="ctr" anchorCtr="0">
              <a:noAutofit/>
            </a:bodyPr>
            <a:lstStyle/>
            <a:p>
              <a:pPr algn="ctr" defTabSz="529680">
                <a:lnSpc>
                  <a:spcPct val="90000"/>
                </a:lnSpc>
              </a:pPr>
              <a:r>
                <a:rPr lang="es-MX" sz="700" dirty="0">
                  <a:solidFill>
                    <a:srgbClr val="404040"/>
                  </a:solidFill>
                  <a:latin typeface="Gotham Bold" pitchFamily="2" charset="0"/>
                  <a:cs typeface="Gotham Bold" pitchFamily="2" charset="0"/>
                </a:rPr>
                <a:t>Departamento             de Relaciones Eclesiásticas</a:t>
              </a:r>
            </a:p>
          </p:txBody>
        </p:sp>
        <p:sp>
          <p:nvSpPr>
            <p:cNvPr id="4" name="Forma libre 3"/>
            <p:cNvSpPr/>
            <p:nvPr/>
          </p:nvSpPr>
          <p:spPr>
            <a:xfrm>
              <a:off x="3735381" y="1202374"/>
              <a:ext cx="2458786" cy="507132"/>
            </a:xfrm>
            <a:custGeom>
              <a:avLst/>
              <a:gdLst>
                <a:gd name="connsiteX0" fmla="*/ 0 w 2564972"/>
                <a:gd name="connsiteY0" fmla="*/ 0 h 685627"/>
                <a:gd name="connsiteX1" fmla="*/ 2564972 w 2564972"/>
                <a:gd name="connsiteY1" fmla="*/ 0 h 685627"/>
                <a:gd name="connsiteX2" fmla="*/ 2564972 w 2564972"/>
                <a:gd name="connsiteY2" fmla="*/ 685627 h 685627"/>
                <a:gd name="connsiteX3" fmla="*/ 0 w 2564972"/>
                <a:gd name="connsiteY3" fmla="*/ 685627 h 685627"/>
                <a:gd name="connsiteX4" fmla="*/ 0 w 2564972"/>
                <a:gd name="connsiteY4" fmla="*/ 0 h 685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64972" h="685627">
                  <a:moveTo>
                    <a:pt x="0" y="0"/>
                  </a:moveTo>
                  <a:lnTo>
                    <a:pt x="2564972" y="0"/>
                  </a:lnTo>
                  <a:lnTo>
                    <a:pt x="2564972" y="685627"/>
                  </a:lnTo>
                  <a:lnTo>
                    <a:pt x="0" y="68562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solidFill>
                <a:srgbClr val="80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7567" rIns="36000" bIns="7567" numCol="1" spcCol="1270" anchor="ctr" anchorCtr="0">
              <a:noAutofit/>
            </a:bodyPr>
            <a:lstStyle/>
            <a:p>
              <a:pPr algn="ctr" defTabSz="529680">
                <a:lnSpc>
                  <a:spcPct val="90000"/>
                </a:lnSpc>
              </a:pPr>
              <a:r>
                <a:rPr lang="es-MX" sz="1050" dirty="0">
                  <a:solidFill>
                    <a:srgbClr val="404040"/>
                  </a:solidFill>
                  <a:latin typeface="Gotham Bold" pitchFamily="2" charset="0"/>
                  <a:cs typeface="Gotham Bold" pitchFamily="2" charset="0"/>
                </a:rPr>
                <a:t>Secretaría del H. Ayuntamiento</a:t>
              </a:r>
            </a:p>
            <a:p>
              <a:pPr algn="ctr" defTabSz="529680">
                <a:lnSpc>
                  <a:spcPct val="90000"/>
                </a:lnSpc>
                <a:spcBef>
                  <a:spcPts val="300"/>
                </a:spcBef>
              </a:pPr>
              <a:r>
                <a:rPr lang="es-MX" sz="1050" dirty="0">
                  <a:solidFill>
                    <a:srgbClr val="404040"/>
                  </a:solidFill>
                  <a:latin typeface="Gotham Book" pitchFamily="2" charset="0"/>
                  <a:cs typeface="Gotham Book" pitchFamily="2" charset="0"/>
                </a:rPr>
                <a:t>Lic. Madián De los Santos Chacón</a:t>
              </a:r>
            </a:p>
          </p:txBody>
        </p:sp>
        <p:cxnSp>
          <p:nvCxnSpPr>
            <p:cNvPr id="88" name="Conector recto 87">
              <a:extLst>
                <a:ext uri="{FF2B5EF4-FFF2-40B4-BE49-F238E27FC236}">
                  <a16:creationId xmlns:a16="http://schemas.microsoft.com/office/drawing/2014/main" id="{B84256BC-C5C7-9E42-B1D8-0E9F7A0C6FDC}"/>
                </a:ext>
              </a:extLst>
            </p:cNvPr>
            <p:cNvCxnSpPr>
              <a:cxnSpLocks/>
            </p:cNvCxnSpPr>
            <p:nvPr/>
          </p:nvCxnSpPr>
          <p:spPr>
            <a:xfrm>
              <a:off x="9114330" y="1875739"/>
              <a:ext cx="0" cy="20413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 recto 91">
              <a:extLst>
                <a:ext uri="{FF2B5EF4-FFF2-40B4-BE49-F238E27FC236}">
                  <a16:creationId xmlns:a16="http://schemas.microsoft.com/office/drawing/2014/main" id="{E83A5115-0AB1-AE4D-B44C-9911BCD703FF}"/>
                </a:ext>
              </a:extLst>
            </p:cNvPr>
            <p:cNvCxnSpPr>
              <a:cxnSpLocks/>
              <a:endCxn id="36" idx="0"/>
            </p:cNvCxnSpPr>
            <p:nvPr/>
          </p:nvCxnSpPr>
          <p:spPr>
            <a:xfrm>
              <a:off x="7924764" y="1875739"/>
              <a:ext cx="958" cy="20834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ector recto 92">
              <a:extLst>
                <a:ext uri="{FF2B5EF4-FFF2-40B4-BE49-F238E27FC236}">
                  <a16:creationId xmlns:a16="http://schemas.microsoft.com/office/drawing/2014/main" id="{168E7E5A-418B-BF46-B3F1-105BF3315034}"/>
                </a:ext>
              </a:extLst>
            </p:cNvPr>
            <p:cNvCxnSpPr>
              <a:cxnSpLocks/>
              <a:endCxn id="34" idx="0"/>
            </p:cNvCxnSpPr>
            <p:nvPr/>
          </p:nvCxnSpPr>
          <p:spPr>
            <a:xfrm>
              <a:off x="6735196" y="1875739"/>
              <a:ext cx="2466" cy="20570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ector recto 93">
              <a:extLst>
                <a:ext uri="{FF2B5EF4-FFF2-40B4-BE49-F238E27FC236}">
                  <a16:creationId xmlns:a16="http://schemas.microsoft.com/office/drawing/2014/main" id="{2B94A633-978E-1A4D-8475-9EC9B0670596}"/>
                </a:ext>
              </a:extLst>
            </p:cNvPr>
            <p:cNvCxnSpPr>
              <a:cxnSpLocks/>
              <a:endCxn id="33" idx="0"/>
            </p:cNvCxnSpPr>
            <p:nvPr/>
          </p:nvCxnSpPr>
          <p:spPr>
            <a:xfrm>
              <a:off x="5549603" y="1874633"/>
              <a:ext cx="0" cy="20325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ector recto 94">
              <a:extLst>
                <a:ext uri="{FF2B5EF4-FFF2-40B4-BE49-F238E27FC236}">
                  <a16:creationId xmlns:a16="http://schemas.microsoft.com/office/drawing/2014/main" id="{8E6DD76B-F360-7848-B3E7-2361DC196A51}"/>
                </a:ext>
              </a:extLst>
            </p:cNvPr>
            <p:cNvCxnSpPr>
              <a:cxnSpLocks/>
              <a:endCxn id="51" idx="0"/>
            </p:cNvCxnSpPr>
            <p:nvPr/>
          </p:nvCxnSpPr>
          <p:spPr>
            <a:xfrm>
              <a:off x="4350199" y="1874633"/>
              <a:ext cx="0" cy="111427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ector recto 95">
              <a:extLst>
                <a:ext uri="{FF2B5EF4-FFF2-40B4-BE49-F238E27FC236}">
                  <a16:creationId xmlns:a16="http://schemas.microsoft.com/office/drawing/2014/main" id="{83A09CBD-4191-A84E-840C-63CDADA96378}"/>
                </a:ext>
              </a:extLst>
            </p:cNvPr>
            <p:cNvCxnSpPr>
              <a:cxnSpLocks/>
              <a:endCxn id="13" idx="0"/>
            </p:cNvCxnSpPr>
            <p:nvPr/>
          </p:nvCxnSpPr>
          <p:spPr>
            <a:xfrm flipH="1">
              <a:off x="3171664" y="1874633"/>
              <a:ext cx="5622" cy="206481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onector recto 96">
              <a:extLst>
                <a:ext uri="{FF2B5EF4-FFF2-40B4-BE49-F238E27FC236}">
                  <a16:creationId xmlns:a16="http://schemas.microsoft.com/office/drawing/2014/main" id="{A65F1AB3-2118-474B-9582-BD8E728CF51D}"/>
                </a:ext>
              </a:extLst>
            </p:cNvPr>
            <p:cNvCxnSpPr>
              <a:cxnSpLocks/>
              <a:endCxn id="12" idx="0"/>
            </p:cNvCxnSpPr>
            <p:nvPr/>
          </p:nvCxnSpPr>
          <p:spPr>
            <a:xfrm>
              <a:off x="1976924" y="1875739"/>
              <a:ext cx="3288" cy="205375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Proceso 11"/>
            <p:cNvSpPr/>
            <p:nvPr/>
          </p:nvSpPr>
          <p:spPr>
            <a:xfrm>
              <a:off x="1555519" y="2081114"/>
              <a:ext cx="849385" cy="599553"/>
            </a:xfrm>
            <a:prstGeom prst="flowChartProcess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7567" rIns="36000" bIns="7567" numCol="1" spcCol="1270" anchor="ctr" anchorCtr="0">
              <a:noAutofit/>
            </a:bodyPr>
            <a:lstStyle/>
            <a:p>
              <a:pPr algn="ctr" defTabSz="529680">
                <a:lnSpc>
                  <a:spcPct val="90000"/>
                </a:lnSpc>
              </a:pPr>
              <a:r>
                <a:rPr lang="es-MX" sz="700" dirty="0">
                  <a:solidFill>
                    <a:srgbClr val="404040"/>
                  </a:solidFill>
                  <a:latin typeface="Gotham Bold" pitchFamily="2" charset="0"/>
                  <a:cs typeface="Gotham Bold" pitchFamily="2" charset="0"/>
                </a:rPr>
                <a:t>Unidad de Enlace Administrativo</a:t>
              </a:r>
            </a:p>
            <a:p>
              <a:pPr algn="ctr" defTabSz="529680">
                <a:lnSpc>
                  <a:spcPct val="90000"/>
                </a:lnSpc>
                <a:spcBef>
                  <a:spcPts val="300"/>
                </a:spcBef>
              </a:pPr>
              <a:r>
                <a:rPr lang="es-MX" sz="600" dirty="0">
                  <a:solidFill>
                    <a:srgbClr val="404040"/>
                  </a:solidFill>
                  <a:latin typeface="Gotham Book" pitchFamily="2" charset="0"/>
                  <a:cs typeface="Gotham Book" pitchFamily="2" charset="0"/>
                </a:rPr>
                <a:t>L.A.E. Uriel Hernández Cortés </a:t>
              </a:r>
            </a:p>
          </p:txBody>
        </p:sp>
        <p:sp>
          <p:nvSpPr>
            <p:cNvPr id="33" name="Proceso 32"/>
            <p:cNvSpPr/>
            <p:nvPr/>
          </p:nvSpPr>
          <p:spPr>
            <a:xfrm>
              <a:off x="5127033" y="2077885"/>
              <a:ext cx="845139" cy="606011"/>
            </a:xfrm>
            <a:prstGeom prst="flowChartProcess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7567" rIns="36000" bIns="7567" numCol="1" spcCol="1270" anchor="ctr" anchorCtr="0">
              <a:noAutofit/>
            </a:bodyPr>
            <a:lstStyle/>
            <a:p>
              <a:pPr algn="ctr" defTabSz="529680">
                <a:lnSpc>
                  <a:spcPct val="90000"/>
                </a:lnSpc>
              </a:pPr>
              <a:r>
                <a:rPr lang="es-MX" sz="700" dirty="0">
                  <a:solidFill>
                    <a:srgbClr val="404040"/>
                  </a:solidFill>
                  <a:latin typeface="Gotham Bold" pitchFamily="2" charset="0"/>
                  <a:cs typeface="Gotham Bold" pitchFamily="2" charset="0"/>
                </a:rPr>
                <a:t>Coordinación           de Asuntos Religiosos</a:t>
              </a:r>
            </a:p>
            <a:p>
              <a:pPr algn="ctr" defTabSz="529680">
                <a:lnSpc>
                  <a:spcPct val="90000"/>
                </a:lnSpc>
                <a:spcBef>
                  <a:spcPts val="300"/>
                </a:spcBef>
              </a:pPr>
              <a:r>
                <a:rPr lang="es-MX" sz="600" dirty="0">
                  <a:solidFill>
                    <a:srgbClr val="404040"/>
                  </a:solidFill>
                  <a:latin typeface="Gotham Book" pitchFamily="2" charset="0"/>
                  <a:cs typeface="Gotham Book" pitchFamily="2" charset="0"/>
                </a:rPr>
                <a:t>C Miguel Vera Hernández</a:t>
              </a:r>
            </a:p>
          </p:txBody>
        </p:sp>
        <p:sp>
          <p:nvSpPr>
            <p:cNvPr id="13" name="Proceso 12"/>
            <p:cNvSpPr/>
            <p:nvPr/>
          </p:nvSpPr>
          <p:spPr>
            <a:xfrm>
              <a:off x="2748375" y="2081114"/>
              <a:ext cx="846577" cy="599553"/>
            </a:xfrm>
            <a:prstGeom prst="flowChartProcess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7567" rIns="36000" bIns="7567" numCol="1" spcCol="1270" anchor="ctr" anchorCtr="0">
              <a:noAutofit/>
            </a:bodyPr>
            <a:lstStyle/>
            <a:p>
              <a:pPr algn="ctr" defTabSz="529680">
                <a:lnSpc>
                  <a:spcPct val="90000"/>
                </a:lnSpc>
              </a:pPr>
              <a:r>
                <a:rPr lang="es-MX" sz="700" dirty="0">
                  <a:solidFill>
                    <a:srgbClr val="404040"/>
                  </a:solidFill>
                  <a:latin typeface="Gotham Bold" pitchFamily="2" charset="0"/>
                  <a:cs typeface="Gotham Bold" pitchFamily="2" charset="0"/>
                </a:rPr>
                <a:t>Unidad de Asuntos Jurídicos</a:t>
              </a:r>
            </a:p>
            <a:p>
              <a:pPr algn="ctr" defTabSz="529680">
                <a:lnSpc>
                  <a:spcPct val="90000"/>
                </a:lnSpc>
                <a:spcBef>
                  <a:spcPts val="300"/>
                </a:spcBef>
              </a:pPr>
              <a:r>
                <a:rPr lang="es-MX" sz="600" dirty="0">
                  <a:solidFill>
                    <a:srgbClr val="404040"/>
                  </a:solidFill>
                  <a:latin typeface="Gotham Book" pitchFamily="2" charset="0"/>
                  <a:cs typeface="Gotham Book" pitchFamily="2" charset="0"/>
                </a:rPr>
                <a:t>L.D. Felipe Ovando Sastre</a:t>
              </a:r>
            </a:p>
          </p:txBody>
        </p:sp>
        <p:sp>
          <p:nvSpPr>
            <p:cNvPr id="36" name="Proceso 35"/>
            <p:cNvSpPr/>
            <p:nvPr/>
          </p:nvSpPr>
          <p:spPr>
            <a:xfrm>
              <a:off x="7503152" y="2084083"/>
              <a:ext cx="845139" cy="593614"/>
            </a:xfrm>
            <a:prstGeom prst="flowChartProcess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7567" rIns="36000" bIns="7567" numCol="1" spcCol="1270" anchor="ctr" anchorCtr="0">
              <a:noAutofit/>
            </a:bodyPr>
            <a:lstStyle/>
            <a:p>
              <a:pPr algn="ctr" defTabSz="529680">
                <a:lnSpc>
                  <a:spcPct val="90000"/>
                </a:lnSpc>
              </a:pPr>
              <a:r>
                <a:rPr lang="es-MX" sz="700" dirty="0">
                  <a:solidFill>
                    <a:srgbClr val="404040"/>
                  </a:solidFill>
                  <a:latin typeface="Gotham Bold" pitchFamily="2" charset="0"/>
                  <a:cs typeface="Gotham Bold" pitchFamily="2" charset="0"/>
                </a:rPr>
                <a:t>Unidad del Registro Civil</a:t>
              </a:r>
            </a:p>
            <a:p>
              <a:pPr algn="ctr" defTabSz="529680">
                <a:lnSpc>
                  <a:spcPct val="90000"/>
                </a:lnSpc>
                <a:spcBef>
                  <a:spcPts val="300"/>
                </a:spcBef>
              </a:pPr>
              <a:r>
                <a:rPr lang="es-MX" sz="600" dirty="0">
                  <a:solidFill>
                    <a:srgbClr val="404040"/>
                  </a:solidFill>
                  <a:latin typeface="Gotham Book" pitchFamily="2" charset="0"/>
                  <a:cs typeface="Gotham Book" pitchFamily="2" charset="0"/>
                </a:rPr>
                <a:t>Lic. Antonino Méndez Hernández</a:t>
              </a:r>
            </a:p>
          </p:txBody>
        </p:sp>
        <p:sp>
          <p:nvSpPr>
            <p:cNvPr id="34" name="Proceso 33"/>
            <p:cNvSpPr/>
            <p:nvPr/>
          </p:nvSpPr>
          <p:spPr>
            <a:xfrm>
              <a:off x="6315643" y="2081447"/>
              <a:ext cx="844038" cy="598887"/>
            </a:xfrm>
            <a:prstGeom prst="flowChartProcess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7567" rIns="36000" bIns="7567" numCol="1" spcCol="1270" anchor="ctr" anchorCtr="0">
              <a:noAutofit/>
            </a:bodyPr>
            <a:lstStyle/>
            <a:p>
              <a:pPr algn="ctr" defTabSz="529680">
                <a:lnSpc>
                  <a:spcPct val="90000"/>
                </a:lnSpc>
              </a:pPr>
              <a:r>
                <a:rPr lang="es-MX" sz="700" dirty="0">
                  <a:solidFill>
                    <a:srgbClr val="404040"/>
                  </a:solidFill>
                  <a:latin typeface="Gotham Bold" pitchFamily="2" charset="0"/>
                  <a:cs typeface="Gotham Bold" pitchFamily="2" charset="0"/>
                </a:rPr>
                <a:t>Unidad de Registro del Servicio Militar</a:t>
              </a:r>
            </a:p>
            <a:p>
              <a:pPr algn="ctr" defTabSz="529680">
                <a:lnSpc>
                  <a:spcPct val="90000"/>
                </a:lnSpc>
                <a:spcBef>
                  <a:spcPts val="300"/>
                </a:spcBef>
              </a:pPr>
              <a:r>
                <a:rPr lang="es-MX" sz="600" dirty="0">
                  <a:solidFill>
                    <a:srgbClr val="404040"/>
                  </a:solidFill>
                  <a:latin typeface="Gotham Book" pitchFamily="2" charset="0"/>
                  <a:cs typeface="Gotham Book" pitchFamily="2" charset="0"/>
                </a:rPr>
                <a:t>Lic. Erika Noriega Ramón</a:t>
              </a:r>
            </a:p>
          </p:txBody>
        </p:sp>
        <p:sp>
          <p:nvSpPr>
            <p:cNvPr id="11" name="Proceso 10"/>
            <p:cNvSpPr/>
            <p:nvPr/>
          </p:nvSpPr>
          <p:spPr>
            <a:xfrm>
              <a:off x="362663" y="2077885"/>
              <a:ext cx="849385" cy="606011"/>
            </a:xfrm>
            <a:prstGeom prst="flowChartProcess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7567" rIns="36000" bIns="7567" numCol="1" spcCol="1270" anchor="ctr" anchorCtr="0">
              <a:noAutofit/>
            </a:bodyPr>
            <a:lstStyle/>
            <a:p>
              <a:pPr algn="ctr" defTabSz="529680"/>
              <a:r>
                <a:rPr lang="es-MX" sz="700" dirty="0">
                  <a:solidFill>
                    <a:srgbClr val="404040"/>
                  </a:solidFill>
                  <a:latin typeface="Gotham Bold" pitchFamily="2" charset="0"/>
                  <a:cs typeface="Gotham Bold" pitchFamily="2" charset="0"/>
                </a:rPr>
                <a:t>Unidad</a:t>
              </a:r>
            </a:p>
            <a:p>
              <a:pPr algn="ctr" defTabSz="529680"/>
              <a:r>
                <a:rPr lang="es-MX" sz="700" dirty="0">
                  <a:solidFill>
                    <a:srgbClr val="404040"/>
                  </a:solidFill>
                  <a:latin typeface="Gotham Bold" pitchFamily="2" charset="0"/>
                  <a:cs typeface="Gotham Bold" pitchFamily="2" charset="0"/>
                </a:rPr>
                <a:t>Técnica</a:t>
              </a:r>
            </a:p>
            <a:p>
              <a:pPr algn="ctr" defTabSz="529680">
                <a:spcBef>
                  <a:spcPts val="300"/>
                </a:spcBef>
              </a:pPr>
              <a:r>
                <a:rPr lang="es-MX" sz="600" dirty="0">
                  <a:solidFill>
                    <a:srgbClr val="404040"/>
                  </a:solidFill>
                  <a:latin typeface="Gotham Book" pitchFamily="2" charset="0"/>
                  <a:cs typeface="Gotham Book" pitchFamily="2" charset="0"/>
                </a:rPr>
                <a:t>Lic. Adrián Alamilla Pérez</a:t>
              </a:r>
            </a:p>
          </p:txBody>
        </p:sp>
        <p:sp>
          <p:nvSpPr>
            <p:cNvPr id="68" name="Proceso 67">
              <a:extLst>
                <a:ext uri="{FF2B5EF4-FFF2-40B4-BE49-F238E27FC236}">
                  <a16:creationId xmlns:a16="http://schemas.microsoft.com/office/drawing/2014/main" id="{796588DC-49B1-1B4D-A941-4A35FEEAFC0C}"/>
                </a:ext>
              </a:extLst>
            </p:cNvPr>
            <p:cNvSpPr/>
            <p:nvPr/>
          </p:nvSpPr>
          <p:spPr>
            <a:xfrm>
              <a:off x="8691760" y="2084083"/>
              <a:ext cx="845139" cy="593614"/>
            </a:xfrm>
            <a:prstGeom prst="flowChartProcess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7567" rIns="36000" bIns="7567" numCol="1" spcCol="1270" anchor="ctr" anchorCtr="0">
              <a:noAutofit/>
            </a:bodyPr>
            <a:lstStyle/>
            <a:p>
              <a:pPr algn="ctr" defTabSz="529680">
                <a:lnSpc>
                  <a:spcPct val="90000"/>
                </a:lnSpc>
              </a:pPr>
              <a:r>
                <a:rPr lang="es-MX" sz="700" dirty="0">
                  <a:solidFill>
                    <a:srgbClr val="404040"/>
                  </a:solidFill>
                  <a:latin typeface="Gotham Bold" pitchFamily="2" charset="0"/>
                  <a:cs typeface="Gotham Bold" pitchFamily="2" charset="0"/>
                </a:rPr>
                <a:t>Unidad de Mejora Regulatoria</a:t>
              </a:r>
            </a:p>
          </p:txBody>
        </p:sp>
        <p:sp>
          <p:nvSpPr>
            <p:cNvPr id="44" name="Proceso 43"/>
            <p:cNvSpPr/>
            <p:nvPr/>
          </p:nvSpPr>
          <p:spPr>
            <a:xfrm>
              <a:off x="2759649" y="3987068"/>
              <a:ext cx="840389" cy="606011"/>
            </a:xfrm>
            <a:prstGeom prst="flowChartProcess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7567" rIns="36000" bIns="7567" numCol="1" spcCol="1270" anchor="ctr" anchorCtr="0">
              <a:noAutofit/>
            </a:bodyPr>
            <a:lstStyle/>
            <a:p>
              <a:pPr algn="ctr" defTabSz="529680">
                <a:lnSpc>
                  <a:spcPct val="90000"/>
                </a:lnSpc>
              </a:pPr>
              <a:r>
                <a:rPr lang="es-MX" sz="700" dirty="0">
                  <a:solidFill>
                    <a:srgbClr val="404040"/>
                  </a:solidFill>
                  <a:latin typeface="Gotham Bold" pitchFamily="2" charset="0"/>
                  <a:cs typeface="Gotham Bold" pitchFamily="2" charset="0"/>
                </a:rPr>
                <a:t>Departamento de Seguimiento</a:t>
              </a:r>
            </a:p>
          </p:txBody>
        </p:sp>
        <p:sp>
          <p:nvSpPr>
            <p:cNvPr id="57" name="Proceso 56"/>
            <p:cNvSpPr/>
            <p:nvPr/>
          </p:nvSpPr>
          <p:spPr>
            <a:xfrm>
              <a:off x="3939360" y="4760321"/>
              <a:ext cx="840389" cy="606011"/>
            </a:xfrm>
            <a:prstGeom prst="flowChartProcess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7567" rIns="36000" bIns="7567" numCol="1" spcCol="1270" anchor="ctr" anchorCtr="0">
              <a:noAutofit/>
            </a:bodyPr>
            <a:lstStyle/>
            <a:p>
              <a:pPr algn="ctr" defTabSz="529680">
                <a:lnSpc>
                  <a:spcPct val="90000"/>
                </a:lnSpc>
              </a:pPr>
              <a:r>
                <a:rPr lang="es-MX" sz="700" dirty="0">
                  <a:solidFill>
                    <a:srgbClr val="404040"/>
                  </a:solidFill>
                  <a:latin typeface="Gotham Bold" pitchFamily="2" charset="0"/>
                  <a:cs typeface="Gotham Bold" pitchFamily="2" charset="0"/>
                </a:rPr>
                <a:t>Departamento      de Seguimiento           a Demandas     Sociales</a:t>
              </a:r>
            </a:p>
          </p:txBody>
        </p:sp>
        <p:sp>
          <p:nvSpPr>
            <p:cNvPr id="51" name="Proceso 50"/>
            <p:cNvSpPr/>
            <p:nvPr/>
          </p:nvSpPr>
          <p:spPr>
            <a:xfrm>
              <a:off x="3927629" y="2988906"/>
              <a:ext cx="845139" cy="597885"/>
            </a:xfrm>
            <a:prstGeom prst="flowChartProcess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7567" rIns="36000" bIns="7567" numCol="1" spcCol="1270" anchor="ctr" anchorCtr="0">
              <a:noAutofit/>
            </a:bodyPr>
            <a:lstStyle/>
            <a:p>
              <a:pPr algn="ctr" defTabSz="529680">
                <a:lnSpc>
                  <a:spcPct val="90000"/>
                </a:lnSpc>
              </a:pPr>
              <a:r>
                <a:rPr lang="es-MX" sz="700" dirty="0">
                  <a:solidFill>
                    <a:srgbClr val="404040"/>
                  </a:solidFill>
                  <a:latin typeface="Gotham Bold" pitchFamily="2" charset="0"/>
                  <a:cs typeface="Gotham Bold" pitchFamily="2" charset="0"/>
                </a:rPr>
                <a:t>Subcoordinación de Delegados</a:t>
              </a:r>
            </a:p>
            <a:p>
              <a:pPr algn="ctr" defTabSz="529680">
                <a:lnSpc>
                  <a:spcPct val="90000"/>
                </a:lnSpc>
                <a:spcBef>
                  <a:spcPts val="300"/>
                </a:spcBef>
              </a:pPr>
              <a:r>
                <a:rPr lang="es-MX" sz="600" dirty="0">
                  <a:solidFill>
                    <a:srgbClr val="404040"/>
                  </a:solidFill>
                  <a:latin typeface="Gotham Book" pitchFamily="2" charset="0"/>
                  <a:cs typeface="Gotham Book" pitchFamily="2" charset="0"/>
                </a:rPr>
                <a:t>C. Juana Valdés López</a:t>
              </a:r>
            </a:p>
          </p:txBody>
        </p:sp>
        <p:sp>
          <p:nvSpPr>
            <p:cNvPr id="29" name="Proceso 28"/>
            <p:cNvSpPr/>
            <p:nvPr/>
          </p:nvSpPr>
          <p:spPr>
            <a:xfrm>
              <a:off x="3938423" y="2081948"/>
              <a:ext cx="845139" cy="597885"/>
            </a:xfrm>
            <a:prstGeom prst="flowChartProcess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7567" rIns="36000" bIns="7567" numCol="1" spcCol="1270" anchor="ctr" anchorCtr="0">
              <a:noAutofit/>
            </a:bodyPr>
            <a:lstStyle/>
            <a:p>
              <a:pPr algn="ctr" defTabSz="529680">
                <a:lnSpc>
                  <a:spcPct val="90000"/>
                </a:lnSpc>
              </a:pPr>
              <a:r>
                <a:rPr lang="es-MX" sz="700" dirty="0">
                  <a:solidFill>
                    <a:srgbClr val="404040"/>
                  </a:solidFill>
                  <a:latin typeface="Gotham Bold" pitchFamily="2" charset="0"/>
                  <a:cs typeface="Gotham Bold" pitchFamily="2" charset="0"/>
                </a:rPr>
                <a:t>Coordinación</a:t>
              </a:r>
            </a:p>
            <a:p>
              <a:pPr algn="ctr" defTabSz="529680">
                <a:lnSpc>
                  <a:spcPct val="90000"/>
                </a:lnSpc>
              </a:pPr>
              <a:r>
                <a:rPr lang="es-MX" sz="700" dirty="0">
                  <a:solidFill>
                    <a:srgbClr val="404040"/>
                  </a:solidFill>
                  <a:latin typeface="Gotham Bold" pitchFamily="2" charset="0"/>
                  <a:cs typeface="Gotham Bold" pitchFamily="2" charset="0"/>
                </a:rPr>
                <a:t>de Delegados</a:t>
              </a:r>
            </a:p>
            <a:p>
              <a:pPr algn="ctr" defTabSz="529680">
                <a:lnSpc>
                  <a:spcPct val="90000"/>
                </a:lnSpc>
                <a:spcBef>
                  <a:spcPts val="300"/>
                </a:spcBef>
              </a:pPr>
              <a:r>
                <a:rPr lang="es-MX" sz="600" dirty="0">
                  <a:solidFill>
                    <a:srgbClr val="404040"/>
                  </a:solidFill>
                  <a:latin typeface="Gotham Book" pitchFamily="2" charset="0"/>
                  <a:cs typeface="Gotham Book" pitchFamily="2" charset="0"/>
                </a:rPr>
                <a:t>Lic. Gilberto Ramírez Méndez</a:t>
              </a:r>
            </a:p>
          </p:txBody>
        </p:sp>
        <p:sp>
          <p:nvSpPr>
            <p:cNvPr id="55" name="Proceso 54"/>
            <p:cNvSpPr/>
            <p:nvPr/>
          </p:nvSpPr>
          <p:spPr>
            <a:xfrm>
              <a:off x="3927629" y="3987068"/>
              <a:ext cx="840389" cy="606011"/>
            </a:xfrm>
            <a:prstGeom prst="flowChartProcess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7567" rIns="36000" bIns="7567" numCol="1" spcCol="1270" anchor="ctr" anchorCtr="0">
              <a:noAutofit/>
            </a:bodyPr>
            <a:lstStyle/>
            <a:p>
              <a:pPr algn="ctr" defTabSz="529680">
                <a:lnSpc>
                  <a:spcPct val="90000"/>
                </a:lnSpc>
              </a:pPr>
              <a:r>
                <a:rPr lang="es-MX" sz="700" dirty="0">
                  <a:solidFill>
                    <a:srgbClr val="404040"/>
                  </a:solidFill>
                  <a:latin typeface="Gotham Bold" pitchFamily="2" charset="0"/>
                  <a:cs typeface="Gotham Bold" pitchFamily="2" charset="0"/>
                </a:rPr>
                <a:t>Departamento      de Información y Análisis</a:t>
              </a:r>
            </a:p>
          </p:txBody>
        </p:sp>
        <p:cxnSp>
          <p:nvCxnSpPr>
            <p:cNvPr id="145" name="Conector angular 144">
              <a:extLst>
                <a:ext uri="{FF2B5EF4-FFF2-40B4-BE49-F238E27FC236}">
                  <a16:creationId xmlns:a16="http://schemas.microsoft.com/office/drawing/2014/main" id="{8FE28C21-49EC-DD4D-B7F9-9FF29C599EAE}"/>
                </a:ext>
              </a:extLst>
            </p:cNvPr>
            <p:cNvCxnSpPr>
              <a:cxnSpLocks/>
              <a:stCxn id="13" idx="1"/>
              <a:endCxn id="50" idx="1"/>
            </p:cNvCxnSpPr>
            <p:nvPr/>
          </p:nvCxnSpPr>
          <p:spPr>
            <a:xfrm rot="10800000" flipH="1" flipV="1">
              <a:off x="2748375" y="2380890"/>
              <a:ext cx="9306" cy="2682435"/>
            </a:xfrm>
            <a:prstGeom prst="bentConnector3">
              <a:avLst>
                <a:gd name="adj1" fmla="val -2456480"/>
              </a:avLst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Conector recto 148">
              <a:extLst>
                <a:ext uri="{FF2B5EF4-FFF2-40B4-BE49-F238E27FC236}">
                  <a16:creationId xmlns:a16="http://schemas.microsoft.com/office/drawing/2014/main" id="{4498835C-AB9D-4540-832A-7422359CBEF0}"/>
                </a:ext>
              </a:extLst>
            </p:cNvPr>
            <p:cNvCxnSpPr>
              <a:cxnSpLocks/>
              <a:endCxn id="44" idx="1"/>
            </p:cNvCxnSpPr>
            <p:nvPr/>
          </p:nvCxnSpPr>
          <p:spPr>
            <a:xfrm>
              <a:off x="2524125" y="4290074"/>
              <a:ext cx="23552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ector angular 154">
              <a:extLst>
                <a:ext uri="{FF2B5EF4-FFF2-40B4-BE49-F238E27FC236}">
                  <a16:creationId xmlns:a16="http://schemas.microsoft.com/office/drawing/2014/main" id="{E8B69CE8-919A-C047-91A9-0E78D795925D}"/>
                </a:ext>
              </a:extLst>
            </p:cNvPr>
            <p:cNvCxnSpPr>
              <a:cxnSpLocks/>
              <a:stCxn id="51" idx="3"/>
              <a:endCxn id="57" idx="3"/>
            </p:cNvCxnSpPr>
            <p:nvPr/>
          </p:nvCxnSpPr>
          <p:spPr>
            <a:xfrm>
              <a:off x="4772768" y="3287849"/>
              <a:ext cx="6981" cy="1775478"/>
            </a:xfrm>
            <a:prstGeom prst="bentConnector3">
              <a:avLst>
                <a:gd name="adj1" fmla="val 3374602"/>
              </a:avLst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ector recto 157">
              <a:extLst>
                <a:ext uri="{FF2B5EF4-FFF2-40B4-BE49-F238E27FC236}">
                  <a16:creationId xmlns:a16="http://schemas.microsoft.com/office/drawing/2014/main" id="{C0DC121F-FCD1-EF40-9087-55441692D786}"/>
                </a:ext>
              </a:extLst>
            </p:cNvPr>
            <p:cNvCxnSpPr>
              <a:cxnSpLocks/>
              <a:stCxn id="55" idx="3"/>
            </p:cNvCxnSpPr>
            <p:nvPr/>
          </p:nvCxnSpPr>
          <p:spPr>
            <a:xfrm>
              <a:off x="4768018" y="4290074"/>
              <a:ext cx="235524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ector angular 162">
              <a:extLst>
                <a:ext uri="{FF2B5EF4-FFF2-40B4-BE49-F238E27FC236}">
                  <a16:creationId xmlns:a16="http://schemas.microsoft.com/office/drawing/2014/main" id="{ECDEE562-2E93-9B43-AB58-59F43323AD46}"/>
                </a:ext>
              </a:extLst>
            </p:cNvPr>
            <p:cNvCxnSpPr>
              <a:cxnSpLocks/>
              <a:stCxn id="33" idx="3"/>
              <a:endCxn id="86" idx="3"/>
            </p:cNvCxnSpPr>
            <p:nvPr/>
          </p:nvCxnSpPr>
          <p:spPr>
            <a:xfrm>
              <a:off x="5972172" y="2380891"/>
              <a:ext cx="1554" cy="2682436"/>
            </a:xfrm>
            <a:prstGeom prst="bentConnector3">
              <a:avLst>
                <a:gd name="adj1" fmla="val 14810425"/>
              </a:avLst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ector recto 166">
              <a:extLst>
                <a:ext uri="{FF2B5EF4-FFF2-40B4-BE49-F238E27FC236}">
                  <a16:creationId xmlns:a16="http://schemas.microsoft.com/office/drawing/2014/main" id="{428436CE-E4F6-0D4D-A593-45560384F28F}"/>
                </a:ext>
              </a:extLst>
            </p:cNvPr>
            <p:cNvCxnSpPr>
              <a:cxnSpLocks/>
              <a:stCxn id="87" idx="3"/>
            </p:cNvCxnSpPr>
            <p:nvPr/>
          </p:nvCxnSpPr>
          <p:spPr>
            <a:xfrm>
              <a:off x="5972547" y="4290074"/>
              <a:ext cx="24067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64239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159</Words>
  <Application>Microsoft Macintosh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Gotham Bold</vt:lpstr>
      <vt:lpstr>Gotham Book</vt:lpstr>
      <vt:lpstr>Tema de Office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Adrián Alamilla</cp:lastModifiedBy>
  <cp:revision>54</cp:revision>
  <dcterms:created xsi:type="dcterms:W3CDTF">2018-11-08T14:50:53Z</dcterms:created>
  <dcterms:modified xsi:type="dcterms:W3CDTF">2020-04-17T20:01:16Z</dcterms:modified>
</cp:coreProperties>
</file>